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2" r:id="rId5"/>
    <p:sldId id="261" r:id="rId6"/>
    <p:sldId id="263" r:id="rId7"/>
    <p:sldId id="259" r:id="rId8"/>
    <p:sldId id="264" r:id="rId9"/>
    <p:sldId id="265" r:id="rId10"/>
    <p:sldId id="266" r:id="rId11"/>
    <p:sldId id="267" r:id="rId12"/>
    <p:sldId id="268" r:id="rId13"/>
    <p:sldId id="278" r:id="rId14"/>
    <p:sldId id="279" r:id="rId15"/>
    <p:sldId id="280" r:id="rId16"/>
    <p:sldId id="281" r:id="rId17"/>
    <p:sldId id="276" r:id="rId18"/>
    <p:sldId id="277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82"/>
    <p:restoredTop sz="94694"/>
  </p:normalViewPr>
  <p:slideViewPr>
    <p:cSldViewPr snapToGrid="0" snapToObjects="1">
      <p:cViewPr varScale="1">
        <p:scale>
          <a:sx n="118" d="100"/>
          <a:sy n="118" d="100"/>
        </p:scale>
        <p:origin x="23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8DA3D-D2AC-C140-BF6D-04055DEEE4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DA69C0-3446-D54D-A1DD-48FF0AAA69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1289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BC1A1-71A0-DD49-9760-63A00E587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16CB3-B610-1343-910C-FE7CA519D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089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2C236-A5CC-0942-86BC-81B68A2E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D9B54-7E16-4041-B18C-004901054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1564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A5115-BAEF-B54F-A24E-E4D00826C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656E6-EE05-814D-BF98-31D3E19F5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1AC6C9-B054-3449-89C7-992CBBFE0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7057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046A1-CEBF-FE4D-8EC8-94E9493BA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7"/>
            <a:ext cx="10515600" cy="1022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7A7759-2F2D-3445-BDB1-AB58AA8E4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80BB42-A06D-BA42-A675-52753B506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2C04E3-E618-FD48-BCA7-0F2B5DCE58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12CE5C-941F-0141-BEC6-BF9787C5D7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3711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C152-455D-3F4E-B7F3-B6657B87C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258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182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597AB-E128-0745-9038-63DF83CE6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27586"/>
            <a:ext cx="3932237" cy="1329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0C21B-E579-5545-B400-50D00FD4F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10B73-8EFF-DA4C-BA48-5BC7D02B7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502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350A7-404B-AF40-90AF-075D3496C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86580"/>
            <a:ext cx="3932237" cy="12708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F646A5-E0E7-EE41-B64B-3862CF3131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335AD-0144-9247-A588-E162F070F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01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86C378-49E5-9E4B-9481-04C93F2A5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28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EB958A-A4ED-C94C-AFED-82D616C11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06486"/>
            <a:ext cx="10515600" cy="4257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A38011-7C4E-4B47-ACC7-2957C31C507C}"/>
              </a:ext>
            </a:extLst>
          </p:cNvPr>
          <p:cNvSpPr/>
          <p:nvPr userDrawn="1"/>
        </p:nvSpPr>
        <p:spPr>
          <a:xfrm>
            <a:off x="0" y="0"/>
            <a:ext cx="12192000" cy="6810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0E1AC43-4DE8-8C40-BE46-3DF9DA0B7F1E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1405" y="138808"/>
            <a:ext cx="2666950" cy="426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837316C-76F2-5B41-AF8B-2650BA79107B}"/>
              </a:ext>
            </a:extLst>
          </p:cNvPr>
          <p:cNvPicPr/>
          <p:nvPr userDrawn="1"/>
        </p:nvPicPr>
        <p:blipFill rotWithShape="1">
          <a:blip r:embed="rId12"/>
          <a:srcRect l="84826" b="3642"/>
          <a:stretch/>
        </p:blipFill>
        <p:spPr>
          <a:xfrm>
            <a:off x="10227365" y="4165017"/>
            <a:ext cx="1964635" cy="269298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C89F0B8-BF2B-4541-8EE5-54EB62568CD5}"/>
              </a:ext>
            </a:extLst>
          </p:cNvPr>
          <p:cNvSpPr/>
          <p:nvPr userDrawn="1"/>
        </p:nvSpPr>
        <p:spPr>
          <a:xfrm>
            <a:off x="0" y="6579704"/>
            <a:ext cx="12192000" cy="27829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FE34DE-C035-034C-A384-93AFFC18C2D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347450" y="6386687"/>
            <a:ext cx="765392" cy="9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625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82C47F-E47E-2D41-AA4B-A89526A96864}"/>
              </a:ext>
            </a:extLst>
          </p:cNvPr>
          <p:cNvSpPr/>
          <p:nvPr/>
        </p:nvSpPr>
        <p:spPr>
          <a:xfrm>
            <a:off x="-275548" y="1674674"/>
            <a:ext cx="105310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         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2021</a:t>
            </a:r>
            <a:r>
              <a:rPr lang="en-US" sz="4000" b="1" spc="-3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CRESCENT</a:t>
            </a:r>
            <a:r>
              <a:rPr lang="en-US" sz="4000" b="1" spc="-25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BAY</a:t>
            </a:r>
            <a:r>
              <a:rPr lang="en-US" sz="4000" b="1" spc="-3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DISTRICT</a:t>
            </a:r>
          </a:p>
          <a:p>
            <a:pPr algn="ctr">
              <a:spcBef>
                <a:spcPts val="600"/>
              </a:spcBef>
            </a:pPr>
            <a:r>
              <a:rPr lang="en-US" sz="4000" b="1" spc="-25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	  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AWARDS</a:t>
            </a:r>
            <a:r>
              <a:rPr lang="en-US" sz="4000" b="1" spc="-3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CELEBRATION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E5F67F8-9B9E-4E4D-A5D5-0AF649DD9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958" y="3723526"/>
            <a:ext cx="2212083" cy="2212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929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2171065" y="1066213"/>
            <a:ext cx="708450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Troop 223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37B827-E6F9-8B40-83ED-4F1066DA9047}"/>
              </a:ext>
            </a:extLst>
          </p:cNvPr>
          <p:cNvSpPr txBox="1"/>
          <p:nvPr/>
        </p:nvSpPr>
        <p:spPr>
          <a:xfrm>
            <a:off x="1837691" y="2791412"/>
            <a:ext cx="384873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Jeff Sherman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Ken Yang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Michael Woods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Scott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Rahn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William Bartley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Bryan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Biniak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Donald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Baril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  <a:p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E458BE-E122-7C48-A3DF-07E132F88D92}"/>
              </a:ext>
            </a:extLst>
          </p:cNvPr>
          <p:cNvSpPr txBox="1"/>
          <p:nvPr/>
        </p:nvSpPr>
        <p:spPr>
          <a:xfrm>
            <a:off x="6095999" y="2791412"/>
            <a:ext cx="425830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Gabor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Vari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Gabriel Schlumberger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Jason Davis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Joe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Papac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John Ruud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Ken Fuchs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Steve Chapin</a:t>
            </a:r>
          </a:p>
        </p:txBody>
      </p:sp>
    </p:spTree>
    <p:extLst>
      <p:ext uri="{BB962C8B-B14F-4D97-AF65-F5344CB8AC3E}">
        <p14:creationId xmlns:p14="http://schemas.microsoft.com/office/powerpoint/2010/main" val="2008255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2171065" y="1066213"/>
            <a:ext cx="708450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Troop 223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37B827-E6F9-8B40-83ED-4F1066DA9047}"/>
              </a:ext>
            </a:extLst>
          </p:cNvPr>
          <p:cNvSpPr txBox="1"/>
          <p:nvPr/>
        </p:nvSpPr>
        <p:spPr>
          <a:xfrm>
            <a:off x="1837691" y="2791412"/>
            <a:ext cx="384873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Larry Kirven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Brenda Clouse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Suzanne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Freyer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Emily Walker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Brooke Crane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Allyson Bunting</a:t>
            </a:r>
          </a:p>
          <a:p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Devony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 Hastings</a:t>
            </a:r>
          </a:p>
          <a:p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E458BE-E122-7C48-A3DF-07E132F88D92}"/>
              </a:ext>
            </a:extLst>
          </p:cNvPr>
          <p:cNvSpPr txBox="1"/>
          <p:nvPr/>
        </p:nvSpPr>
        <p:spPr>
          <a:xfrm>
            <a:off x="6095999" y="2791412"/>
            <a:ext cx="425830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Ann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Kibler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Marina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Batiwalla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Lynn Weaver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Christy Lowe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Kristen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Papac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Joe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Traboulsi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Matt Walker</a:t>
            </a:r>
          </a:p>
        </p:txBody>
      </p:sp>
    </p:spTree>
    <p:extLst>
      <p:ext uri="{BB962C8B-B14F-4D97-AF65-F5344CB8AC3E}">
        <p14:creationId xmlns:p14="http://schemas.microsoft.com/office/powerpoint/2010/main" val="1924450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2171065" y="1066213"/>
            <a:ext cx="708450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Troop 223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37B827-E6F9-8B40-83ED-4F1066DA9047}"/>
              </a:ext>
            </a:extLst>
          </p:cNvPr>
          <p:cNvSpPr txBox="1"/>
          <p:nvPr/>
        </p:nvSpPr>
        <p:spPr>
          <a:xfrm>
            <a:off x="4295141" y="2634250"/>
            <a:ext cx="38487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Terry Chopiuk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Cierra Gillard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Denise Traboulsi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John Peed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Susie Pitcher</a:t>
            </a:r>
          </a:p>
          <a:p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58904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23341F-40CD-3A44-ABF4-AB473E43731F}"/>
              </a:ext>
            </a:extLst>
          </p:cNvPr>
          <p:cNvSpPr txBox="1"/>
          <p:nvPr/>
        </p:nvSpPr>
        <p:spPr>
          <a:xfrm>
            <a:off x="2188029" y="1490008"/>
            <a:ext cx="76961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Troop 1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E6C5C5-AD64-6249-B12A-28EE3276AD32}"/>
              </a:ext>
            </a:extLst>
          </p:cNvPr>
          <p:cNvSpPr txBox="1"/>
          <p:nvPr/>
        </p:nvSpPr>
        <p:spPr>
          <a:xfrm>
            <a:off x="3646715" y="3124200"/>
            <a:ext cx="45983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Allison Bragard</a:t>
            </a:r>
          </a:p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Christophe Bragard</a:t>
            </a:r>
          </a:p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Caitlin Reed</a:t>
            </a:r>
          </a:p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Max Liebl</a:t>
            </a:r>
          </a:p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Connie Wong</a:t>
            </a:r>
          </a:p>
        </p:txBody>
      </p:sp>
    </p:spTree>
    <p:extLst>
      <p:ext uri="{BB962C8B-B14F-4D97-AF65-F5344CB8AC3E}">
        <p14:creationId xmlns:p14="http://schemas.microsoft.com/office/powerpoint/2010/main" val="1046175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62B8FAB-E1C7-1643-984F-7AEB00616D51}"/>
              </a:ext>
            </a:extLst>
          </p:cNvPr>
          <p:cNvSpPr txBox="1"/>
          <p:nvPr/>
        </p:nvSpPr>
        <p:spPr>
          <a:xfrm>
            <a:off x="2553748" y="1785258"/>
            <a:ext cx="70845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Troop 108</a:t>
            </a:r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1389D3-0BD7-B346-A1DA-D77E8492B9CA}"/>
              </a:ext>
            </a:extLst>
          </p:cNvPr>
          <p:cNvSpPr txBox="1"/>
          <p:nvPr/>
        </p:nvSpPr>
        <p:spPr>
          <a:xfrm>
            <a:off x="4310742" y="3370459"/>
            <a:ext cx="402955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Hilary Ketchum</a:t>
            </a:r>
          </a:p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Jason Kyles</a:t>
            </a:r>
          </a:p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Matthew Skinner</a:t>
            </a:r>
          </a:p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Roque Cruz</a:t>
            </a:r>
          </a:p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Brentt Ramsey</a:t>
            </a:r>
          </a:p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Jerry Wiener</a:t>
            </a:r>
          </a:p>
        </p:txBody>
      </p:sp>
    </p:spTree>
    <p:extLst>
      <p:ext uri="{BB962C8B-B14F-4D97-AF65-F5344CB8AC3E}">
        <p14:creationId xmlns:p14="http://schemas.microsoft.com/office/powerpoint/2010/main" val="3980731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75F324-3141-D64C-9C8C-313952F03010}"/>
              </a:ext>
            </a:extLst>
          </p:cNvPr>
          <p:cNvSpPr txBox="1"/>
          <p:nvPr/>
        </p:nvSpPr>
        <p:spPr>
          <a:xfrm>
            <a:off x="2276000" y="1545771"/>
            <a:ext cx="70845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Troop 113</a:t>
            </a:r>
            <a:endParaRPr lang="en-US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4CCA9D-50FA-CC48-8D7C-1490867D7692}"/>
              </a:ext>
            </a:extLst>
          </p:cNvPr>
          <p:cNvSpPr txBox="1"/>
          <p:nvPr/>
        </p:nvSpPr>
        <p:spPr>
          <a:xfrm>
            <a:off x="4746171" y="3276600"/>
            <a:ext cx="26887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Erik Paesel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Brent Weeth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Lisa Weeth</a:t>
            </a:r>
          </a:p>
        </p:txBody>
      </p:sp>
    </p:spTree>
    <p:extLst>
      <p:ext uri="{BB962C8B-B14F-4D97-AF65-F5344CB8AC3E}">
        <p14:creationId xmlns:p14="http://schemas.microsoft.com/office/powerpoint/2010/main" val="1308378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F73DE9-A56D-6D4F-98F3-3BF8B3A7A805}"/>
              </a:ext>
            </a:extLst>
          </p:cNvPr>
          <p:cNvSpPr txBox="1"/>
          <p:nvPr/>
        </p:nvSpPr>
        <p:spPr>
          <a:xfrm>
            <a:off x="2058283" y="1719943"/>
            <a:ext cx="7084505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 461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9D645C-0C6D-6446-AB66-254AC6DC97F2}"/>
              </a:ext>
            </a:extLst>
          </p:cNvPr>
          <p:cNvSpPr txBox="1"/>
          <p:nvPr/>
        </p:nvSpPr>
        <p:spPr>
          <a:xfrm>
            <a:off x="3973286" y="3853543"/>
            <a:ext cx="3548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Scott Stevens</a:t>
            </a:r>
          </a:p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Sabrina Saxton</a:t>
            </a:r>
          </a:p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Michael Schodorf</a:t>
            </a:r>
          </a:p>
        </p:txBody>
      </p:sp>
    </p:spTree>
    <p:extLst>
      <p:ext uri="{BB962C8B-B14F-4D97-AF65-F5344CB8AC3E}">
        <p14:creationId xmlns:p14="http://schemas.microsoft.com/office/powerpoint/2010/main" val="2106598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-233164" y="2570134"/>
            <a:ext cx="1216390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Crescent Bay District Committee Commissioners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37B827-E6F9-8B40-83ED-4F1066DA9047}"/>
              </a:ext>
            </a:extLst>
          </p:cNvPr>
          <p:cNvSpPr txBox="1"/>
          <p:nvPr/>
        </p:nvSpPr>
        <p:spPr>
          <a:xfrm>
            <a:off x="2109153" y="2720005"/>
            <a:ext cx="384873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Avis Cheung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Bill Conroy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Bill Corneli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Caitlin Reed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Dan O’Brien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Eric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Kleerup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Eric Singer</a:t>
            </a:r>
          </a:p>
          <a:p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6831AC-9562-1C42-997D-5C0B31975864}"/>
              </a:ext>
            </a:extLst>
          </p:cNvPr>
          <p:cNvSpPr txBox="1"/>
          <p:nvPr/>
        </p:nvSpPr>
        <p:spPr>
          <a:xfrm>
            <a:off x="6096000" y="2720006"/>
            <a:ext cx="384873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Ethan Longhenry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George Harris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Gerald Wells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Jack Allen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Jerry Weiner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Joel Ordesky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John Corneli</a:t>
            </a:r>
          </a:p>
          <a:p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29332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28093" y="1176762"/>
            <a:ext cx="1216390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Crescent Bay District Committee Commissioners</a:t>
            </a:r>
            <a:endParaRPr lang="en-US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D440C7-6BD9-864E-9F86-0051A001D1A8}"/>
              </a:ext>
            </a:extLst>
          </p:cNvPr>
          <p:cNvSpPr txBox="1"/>
          <p:nvPr/>
        </p:nvSpPr>
        <p:spPr>
          <a:xfrm>
            <a:off x="1809750" y="2826127"/>
            <a:ext cx="384873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Julia Gearheart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Kurt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Weglietner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Larry Kirven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Marty Kvitky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Philip Alford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Steve Jacobs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Steve Smithwick</a:t>
            </a:r>
          </a:p>
          <a:p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1A1B61-7875-8745-9EFC-A1BD1C232846}"/>
              </a:ext>
            </a:extLst>
          </p:cNvPr>
          <p:cNvSpPr txBox="1"/>
          <p:nvPr/>
        </p:nvSpPr>
        <p:spPr>
          <a:xfrm>
            <a:off x="6110046" y="2851904"/>
            <a:ext cx="38487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Stine Cacavas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Ute Passey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William Walker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Wisey Corneli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Y-Vonn Teh</a:t>
            </a:r>
          </a:p>
          <a:p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14766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2171065" y="1066213"/>
            <a:ext cx="781714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Cub Scout Den Leader Training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Pack 18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37B827-E6F9-8B40-83ED-4F1066DA9047}"/>
              </a:ext>
            </a:extLst>
          </p:cNvPr>
          <p:cNvSpPr txBox="1"/>
          <p:nvPr/>
        </p:nvSpPr>
        <p:spPr>
          <a:xfrm>
            <a:off x="4680904" y="2648426"/>
            <a:ext cx="38487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Alison Page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Andrew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Fresquez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Aaron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Kupferman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Steven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Gebelin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Suneel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Kottamasu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  <a:p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50764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2171065" y="1066213"/>
            <a:ext cx="708450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Pack 24</a:t>
            </a:r>
          </a:p>
          <a:p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A4645A-F6E8-9F43-9865-8441D66A9E8C}"/>
              </a:ext>
            </a:extLst>
          </p:cNvPr>
          <p:cNvSpPr/>
          <p:nvPr/>
        </p:nvSpPr>
        <p:spPr>
          <a:xfrm>
            <a:off x="749831" y="2821744"/>
            <a:ext cx="1069233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  <a:ea typeface="PMingLiU" panose="02020500000000000000" pitchFamily="18" charset="-120"/>
                <a:cs typeface="APPLE CHANCERY" panose="03020702040506060504" pitchFamily="66" charset="-79"/>
              </a:rPr>
              <a:t>				Isabelle Miller 	</a:t>
            </a:r>
          </a:p>
          <a:p>
            <a:pPr marL="13716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  <a:ea typeface="PMingLiU" panose="02020500000000000000" pitchFamily="18" charset="-120"/>
                <a:cs typeface="APPLE CHANCERY" panose="03020702040506060504" pitchFamily="66" charset="-79"/>
              </a:rPr>
              <a:t>				Gabe Sokoloff </a:t>
            </a:r>
          </a:p>
          <a:p>
            <a:pPr marL="13716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  <a:ea typeface="PMingLiU" panose="02020500000000000000" pitchFamily="18" charset="-120"/>
                <a:cs typeface="APPLE CHANCERY" panose="03020702040506060504" pitchFamily="66" charset="-79"/>
              </a:rPr>
              <a:t>				Renee Meriste</a:t>
            </a:r>
          </a:p>
          <a:p>
            <a:pPr marL="13716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  <a:ea typeface="PMingLiU" panose="02020500000000000000" pitchFamily="18" charset="-120"/>
                <a:cs typeface="APPLE CHANCERY" panose="03020702040506060504" pitchFamily="66" charset="-79"/>
              </a:rPr>
              <a:t>				Chris Pernin</a:t>
            </a:r>
          </a:p>
        </p:txBody>
      </p:sp>
    </p:spTree>
    <p:extLst>
      <p:ext uri="{BB962C8B-B14F-4D97-AF65-F5344CB8AC3E}">
        <p14:creationId xmlns:p14="http://schemas.microsoft.com/office/powerpoint/2010/main" val="42232258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2171065" y="1066213"/>
            <a:ext cx="61970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Scouters Training Award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37B827-E6F9-8B40-83ED-4F1066DA9047}"/>
              </a:ext>
            </a:extLst>
          </p:cNvPr>
          <p:cNvSpPr txBox="1"/>
          <p:nvPr/>
        </p:nvSpPr>
        <p:spPr>
          <a:xfrm>
            <a:off x="246698" y="2505550"/>
            <a:ext cx="38487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Troop 223</a:t>
            </a:r>
          </a:p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Eric Bunting</a:t>
            </a:r>
          </a:p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Quentin Fleming </a:t>
            </a:r>
          </a:p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Michael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Treiman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  <a:p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35FC9E-BBF0-7048-BD99-45C9C51CD931}"/>
              </a:ext>
            </a:extLst>
          </p:cNvPr>
          <p:cNvSpPr txBox="1"/>
          <p:nvPr/>
        </p:nvSpPr>
        <p:spPr>
          <a:xfrm>
            <a:off x="3929061" y="2557462"/>
            <a:ext cx="32718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Troop 108</a:t>
            </a:r>
          </a:p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Matthew Skinner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B2463A-6151-0947-B135-E4C53A89432F}"/>
              </a:ext>
            </a:extLst>
          </p:cNvPr>
          <p:cNvSpPr txBox="1"/>
          <p:nvPr/>
        </p:nvSpPr>
        <p:spPr>
          <a:xfrm>
            <a:off x="7396161" y="2566986"/>
            <a:ext cx="32718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Pack 78</a:t>
            </a:r>
          </a:p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Michael Gallivan</a:t>
            </a:r>
          </a:p>
        </p:txBody>
      </p:sp>
    </p:spTree>
    <p:extLst>
      <p:ext uri="{BB962C8B-B14F-4D97-AF65-F5344CB8AC3E}">
        <p14:creationId xmlns:p14="http://schemas.microsoft.com/office/powerpoint/2010/main" val="7555130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2171065" y="1066213"/>
            <a:ext cx="60585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Cubmaster’s Key Award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35FC9E-BBF0-7048-BD99-45C9C51CD931}"/>
              </a:ext>
            </a:extLst>
          </p:cNvPr>
          <p:cNvSpPr txBox="1"/>
          <p:nvPr/>
        </p:nvSpPr>
        <p:spPr>
          <a:xfrm>
            <a:off x="2057398" y="2361305"/>
            <a:ext cx="32718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Pack 18</a:t>
            </a:r>
          </a:p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Andrew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Fresquez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B2463A-6151-0947-B135-E4C53A89432F}"/>
              </a:ext>
            </a:extLst>
          </p:cNvPr>
          <p:cNvSpPr txBox="1"/>
          <p:nvPr/>
        </p:nvSpPr>
        <p:spPr>
          <a:xfrm>
            <a:off x="7024686" y="2361305"/>
            <a:ext cx="32718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Pack 78</a:t>
            </a:r>
          </a:p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Michael Gallivan</a:t>
            </a:r>
          </a:p>
        </p:txBody>
      </p:sp>
    </p:spTree>
    <p:extLst>
      <p:ext uri="{BB962C8B-B14F-4D97-AF65-F5344CB8AC3E}">
        <p14:creationId xmlns:p14="http://schemas.microsoft.com/office/powerpoint/2010/main" val="814953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2171065" y="1066213"/>
            <a:ext cx="66853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 Leader Award of Merit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35FC9E-BBF0-7048-BD99-45C9C51CD931}"/>
              </a:ext>
            </a:extLst>
          </p:cNvPr>
          <p:cNvSpPr txBox="1"/>
          <p:nvPr/>
        </p:nvSpPr>
        <p:spPr>
          <a:xfrm>
            <a:off x="2043110" y="2361305"/>
            <a:ext cx="32718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Pack 18</a:t>
            </a:r>
          </a:p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Andrew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Fresquez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B2463A-6151-0947-B135-E4C53A89432F}"/>
              </a:ext>
            </a:extLst>
          </p:cNvPr>
          <p:cNvSpPr txBox="1"/>
          <p:nvPr/>
        </p:nvSpPr>
        <p:spPr>
          <a:xfrm>
            <a:off x="7381873" y="2361305"/>
            <a:ext cx="32718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Pack 78</a:t>
            </a:r>
          </a:p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Michael Gallivan</a:t>
            </a:r>
          </a:p>
        </p:txBody>
      </p:sp>
    </p:spTree>
    <p:extLst>
      <p:ext uri="{BB962C8B-B14F-4D97-AF65-F5344CB8AC3E}">
        <p14:creationId xmlns:p14="http://schemas.microsoft.com/office/powerpoint/2010/main" val="23434352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1287472" y="1051925"/>
            <a:ext cx="96170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William D. Boyce – New Unit Organizer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35FC9E-BBF0-7048-BD99-45C9C51CD931}"/>
              </a:ext>
            </a:extLst>
          </p:cNvPr>
          <p:cNvSpPr txBox="1"/>
          <p:nvPr/>
        </p:nvSpPr>
        <p:spPr>
          <a:xfrm>
            <a:off x="4211240" y="2397948"/>
            <a:ext cx="37695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Pack 78</a:t>
            </a:r>
          </a:p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Gina L. Gallivan</a:t>
            </a:r>
          </a:p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Paul S. Harris</a:t>
            </a:r>
          </a:p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Michael J. Gallivan</a:t>
            </a:r>
          </a:p>
        </p:txBody>
      </p:sp>
    </p:spTree>
    <p:extLst>
      <p:ext uri="{BB962C8B-B14F-4D97-AF65-F5344CB8AC3E}">
        <p14:creationId xmlns:p14="http://schemas.microsoft.com/office/powerpoint/2010/main" val="18050911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3207773" y="1037637"/>
            <a:ext cx="57764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District Award of Merit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35FC9E-BBF0-7048-BD99-45C9C51CD931}"/>
              </a:ext>
            </a:extLst>
          </p:cNvPr>
          <p:cNvSpPr txBox="1"/>
          <p:nvPr/>
        </p:nvSpPr>
        <p:spPr>
          <a:xfrm>
            <a:off x="3207773" y="2351782"/>
            <a:ext cx="69127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Troop 33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			</a:t>
            </a:r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Troop 108</a:t>
            </a:r>
          </a:p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Joel Ordesky		Dan O’Brien</a:t>
            </a:r>
          </a:p>
        </p:txBody>
      </p:sp>
    </p:spTree>
    <p:extLst>
      <p:ext uri="{BB962C8B-B14F-4D97-AF65-F5344CB8AC3E}">
        <p14:creationId xmlns:p14="http://schemas.microsoft.com/office/powerpoint/2010/main" val="28838267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4707961" y="1109074"/>
            <a:ext cx="34371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Silver Beaver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35FC9E-BBF0-7048-BD99-45C9C51CD931}"/>
              </a:ext>
            </a:extLst>
          </p:cNvPr>
          <p:cNvSpPr txBox="1"/>
          <p:nvPr/>
        </p:nvSpPr>
        <p:spPr>
          <a:xfrm>
            <a:off x="2970155" y="2094607"/>
            <a:ext cx="69127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Tracy Miller</a:t>
            </a:r>
          </a:p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Crescent Bay District Chair</a:t>
            </a:r>
          </a:p>
        </p:txBody>
      </p:sp>
    </p:spTree>
    <p:extLst>
      <p:ext uri="{BB962C8B-B14F-4D97-AF65-F5344CB8AC3E}">
        <p14:creationId xmlns:p14="http://schemas.microsoft.com/office/powerpoint/2010/main" val="375580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2171065" y="1066213"/>
            <a:ext cx="708450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Pack 78</a:t>
            </a:r>
          </a:p>
          <a:p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A4645A-F6E8-9F43-9865-8441D66A9E8C}"/>
              </a:ext>
            </a:extLst>
          </p:cNvPr>
          <p:cNvSpPr/>
          <p:nvPr/>
        </p:nvSpPr>
        <p:spPr>
          <a:xfrm>
            <a:off x="749831" y="2683245"/>
            <a:ext cx="10692337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  <a:ea typeface="PMingLiU" panose="02020500000000000000" pitchFamily="18" charset="-120"/>
                <a:cs typeface="APPLE CHANCERY" panose="03020702040506060504" pitchFamily="66" charset="-79"/>
              </a:rPr>
              <a:t>Martina Love Harris</a:t>
            </a:r>
          </a:p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  <a:ea typeface="PMingLiU" panose="02020500000000000000" pitchFamily="18" charset="-120"/>
                <a:cs typeface="APPLE CHANCERY" panose="03020702040506060504" pitchFamily="66" charset="-79"/>
              </a:rPr>
              <a:t>Paul Samuel Harris</a:t>
            </a:r>
          </a:p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  <a:ea typeface="PMingLiU" panose="02020500000000000000" pitchFamily="18" charset="-120"/>
                <a:cs typeface="APPLE CHANCERY" panose="03020702040506060504" pitchFamily="66" charset="-79"/>
              </a:rPr>
              <a:t>Lenore Filler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  <a:ea typeface="PMingLiU" panose="02020500000000000000" pitchFamily="18" charset="-120"/>
                <a:cs typeface="APPLE CHANCERY" panose="03020702040506060504" pitchFamily="66" charset="-79"/>
              </a:rPr>
              <a:t>Morrissery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  <a:ea typeface="PMingLiU" panose="02020500000000000000" pitchFamily="18" charset="-120"/>
              <a:cs typeface="APPLE CHANCERY" panose="03020702040506060504" pitchFamily="66" charset="-79"/>
            </a:endParaRPr>
          </a:p>
          <a:p>
            <a:pPr algn="ctr"/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  <a:ea typeface="PMingLiU" panose="02020500000000000000" pitchFamily="18" charset="-120"/>
                <a:cs typeface="APPLE CHANCERY" panose="03020702040506060504" pitchFamily="66" charset="-79"/>
              </a:rPr>
              <a:t>Donisle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  <a:ea typeface="PMingLiU" panose="02020500000000000000" pitchFamily="18" charset="-120"/>
                <a:cs typeface="APPLE CHANCERY" panose="03020702040506060504" pitchFamily="66" charset="-79"/>
              </a:rPr>
              <a:t> Robert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  <a:ea typeface="PMingLiU" panose="02020500000000000000" pitchFamily="18" charset="-120"/>
                <a:cs typeface="APPLE CHANCERY" panose="03020702040506060504" pitchFamily="66" charset="-79"/>
              </a:rPr>
              <a:t>Morrissery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  <a:ea typeface="PMingLiU" panose="02020500000000000000" pitchFamily="18" charset="-120"/>
              <a:cs typeface="APPLE CHANCERY" panose="03020702040506060504" pitchFamily="66" charset="-79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308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2171065" y="1066213"/>
            <a:ext cx="708450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Troop 1</a:t>
            </a:r>
          </a:p>
          <a:p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A4645A-F6E8-9F43-9865-8441D66A9E8C}"/>
              </a:ext>
            </a:extLst>
          </p:cNvPr>
          <p:cNvSpPr/>
          <p:nvPr/>
        </p:nvSpPr>
        <p:spPr>
          <a:xfrm>
            <a:off x="367148" y="2705695"/>
            <a:ext cx="10692337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Roy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Shaham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 </a:t>
            </a:r>
          </a:p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Steven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Tuch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Maura Howe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016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2171065" y="1066213"/>
            <a:ext cx="708450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Troop 110B</a:t>
            </a:r>
          </a:p>
          <a:p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A4645A-F6E8-9F43-9865-8441D66A9E8C}"/>
              </a:ext>
            </a:extLst>
          </p:cNvPr>
          <p:cNvSpPr/>
          <p:nvPr/>
        </p:nvSpPr>
        <p:spPr>
          <a:xfrm>
            <a:off x="2022031" y="2555408"/>
            <a:ext cx="10692337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Steven Jacobs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Julia Gearhart 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Marty Kvitky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Stephen Lim 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Jim Friedberg 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Gregory Gearhart 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Stine Cacavas 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8FD271-5344-1246-A5C4-5229B378F438}"/>
              </a:ext>
            </a:extLst>
          </p:cNvPr>
          <p:cNvSpPr txBox="1"/>
          <p:nvPr/>
        </p:nvSpPr>
        <p:spPr>
          <a:xfrm>
            <a:off x="6329363" y="2555408"/>
            <a:ext cx="384060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Howard Wu 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Elisa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Ditman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  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Robert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Kui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 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Ron Rosenberg 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Amy Jacobs 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Judy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Sochiratna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652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2171065" y="1066213"/>
            <a:ext cx="708450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Troop 110G</a:t>
            </a:r>
          </a:p>
          <a:p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A4645A-F6E8-9F43-9865-8441D66A9E8C}"/>
              </a:ext>
            </a:extLst>
          </p:cNvPr>
          <p:cNvSpPr/>
          <p:nvPr/>
        </p:nvSpPr>
        <p:spPr>
          <a:xfrm>
            <a:off x="895786" y="2772252"/>
            <a:ext cx="106923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A10153-740F-9149-ACD4-FE10FF2FE37E}"/>
              </a:ext>
            </a:extLst>
          </p:cNvPr>
          <p:cNvSpPr txBox="1"/>
          <p:nvPr/>
        </p:nvSpPr>
        <p:spPr>
          <a:xfrm>
            <a:off x="2427192" y="2683245"/>
            <a:ext cx="657225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Eric Maurer </a:t>
            </a:r>
          </a:p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Kristie Vogel </a:t>
            </a:r>
          </a:p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Kyle Lim </a:t>
            </a:r>
          </a:p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James Feld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829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2171065" y="1066213"/>
            <a:ext cx="708450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Troop 223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37B827-E6F9-8B40-83ED-4F1066DA9047}"/>
              </a:ext>
            </a:extLst>
          </p:cNvPr>
          <p:cNvSpPr txBox="1"/>
          <p:nvPr/>
        </p:nvSpPr>
        <p:spPr>
          <a:xfrm>
            <a:off x="2171065" y="2791412"/>
            <a:ext cx="335756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Michael Landing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Bill Wilson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Greg Frost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Andy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Hubsch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Phillip Alford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Jim Yocum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Bill Corneli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E458BE-E122-7C48-A3DF-07E132F88D92}"/>
              </a:ext>
            </a:extLst>
          </p:cNvPr>
          <p:cNvSpPr txBox="1"/>
          <p:nvPr/>
        </p:nvSpPr>
        <p:spPr>
          <a:xfrm>
            <a:off x="6096000" y="2791412"/>
            <a:ext cx="32861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Richard Klein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Bill Walker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Tyler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Minqst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Tom Curran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Frank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Jakel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Andrew Breech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Richard Wilkin</a:t>
            </a:r>
          </a:p>
        </p:txBody>
      </p:sp>
    </p:spTree>
    <p:extLst>
      <p:ext uri="{BB962C8B-B14F-4D97-AF65-F5344CB8AC3E}">
        <p14:creationId xmlns:p14="http://schemas.microsoft.com/office/powerpoint/2010/main" val="4228485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2171065" y="1066213"/>
            <a:ext cx="708450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Troop 223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37B827-E6F9-8B40-83ED-4F1066DA9047}"/>
              </a:ext>
            </a:extLst>
          </p:cNvPr>
          <p:cNvSpPr txBox="1"/>
          <p:nvPr/>
        </p:nvSpPr>
        <p:spPr>
          <a:xfrm>
            <a:off x="2171065" y="2791412"/>
            <a:ext cx="335756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Kevin Niles</a:t>
            </a:r>
          </a:p>
          <a:p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Skipp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 Kam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Howard Klein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Hank Elder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Tim Davies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Harris Kagan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John Wilson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E458BE-E122-7C48-A3DF-07E132F88D92}"/>
              </a:ext>
            </a:extLst>
          </p:cNvPr>
          <p:cNvSpPr txBox="1"/>
          <p:nvPr/>
        </p:nvSpPr>
        <p:spPr>
          <a:xfrm>
            <a:off x="6096000" y="2791412"/>
            <a:ext cx="36909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Keith Craven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Eric Bunting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Quentin Fleming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Floyd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Fouquette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Kevin Cornell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Louis (Rob)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Terris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Michael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Treiman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07741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2171065" y="1066213"/>
            <a:ext cx="708450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Troop 223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37B827-E6F9-8B40-83ED-4F1066DA9047}"/>
              </a:ext>
            </a:extLst>
          </p:cNvPr>
          <p:cNvSpPr txBox="1"/>
          <p:nvPr/>
        </p:nvSpPr>
        <p:spPr>
          <a:xfrm>
            <a:off x="1837691" y="2791412"/>
            <a:ext cx="384873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Scott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Wagensellar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Tim Wilson</a:t>
            </a:r>
          </a:p>
          <a:p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Behram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Vaghaiwalla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Dino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Spadavecchia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James Childress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John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Musitano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Mike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Kibler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  <a:p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E458BE-E122-7C48-A3DF-07E132F88D92}"/>
              </a:ext>
            </a:extLst>
          </p:cNvPr>
          <p:cNvSpPr txBox="1"/>
          <p:nvPr/>
        </p:nvSpPr>
        <p:spPr>
          <a:xfrm>
            <a:off x="6096000" y="2791412"/>
            <a:ext cx="36909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Neal 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Youn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Noah Snyder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Peter </a:t>
            </a:r>
            <a:r>
              <a:rPr lang="en-US" sz="3200" b="1" i="1" dirty="0" err="1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Freyer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Sam Rubin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Brian Lee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Charles Curtis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Dan Candela</a:t>
            </a:r>
          </a:p>
        </p:txBody>
      </p:sp>
    </p:spTree>
    <p:extLst>
      <p:ext uri="{BB962C8B-B14F-4D97-AF65-F5344CB8AC3E}">
        <p14:creationId xmlns:p14="http://schemas.microsoft.com/office/powerpoint/2010/main" val="3996140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544</Words>
  <Application>Microsoft Macintosh PowerPoint</Application>
  <PresentationFormat>Widescreen</PresentationFormat>
  <Paragraphs>220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Bell MT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Darin Kinn</dc:creator>
  <cp:lastModifiedBy>Gerald Wells</cp:lastModifiedBy>
  <cp:revision>11</cp:revision>
  <cp:lastPrinted>2022-12-07T23:19:25Z</cp:lastPrinted>
  <dcterms:created xsi:type="dcterms:W3CDTF">2020-07-30T13:31:08Z</dcterms:created>
  <dcterms:modified xsi:type="dcterms:W3CDTF">2022-12-07T23:23:06Z</dcterms:modified>
</cp:coreProperties>
</file>