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82" r:id="rId7"/>
    <p:sldId id="283" r:id="rId8"/>
    <p:sldId id="284" r:id="rId9"/>
    <p:sldId id="259" r:id="rId10"/>
    <p:sldId id="264" r:id="rId11"/>
    <p:sldId id="265" r:id="rId12"/>
    <p:sldId id="266" r:id="rId13"/>
    <p:sldId id="267" r:id="rId14"/>
    <p:sldId id="268" r:id="rId15"/>
    <p:sldId id="278" r:id="rId16"/>
    <p:sldId id="285" r:id="rId17"/>
    <p:sldId id="286" r:id="rId18"/>
    <p:sldId id="279" r:id="rId19"/>
    <p:sldId id="280" r:id="rId20"/>
    <p:sldId id="287" r:id="rId21"/>
    <p:sldId id="281" r:id="rId22"/>
    <p:sldId id="276" r:id="rId23"/>
    <p:sldId id="277" r:id="rId24"/>
    <p:sldId id="269" r:id="rId25"/>
    <p:sldId id="270" r:id="rId26"/>
    <p:sldId id="288" r:id="rId27"/>
    <p:sldId id="271" r:id="rId28"/>
    <p:sldId id="272" r:id="rId29"/>
    <p:sldId id="274" r:id="rId30"/>
    <p:sldId id="27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2"/>
    <p:restoredTop sz="94654"/>
  </p:normalViewPr>
  <p:slideViewPr>
    <p:cSldViewPr snapToGrid="0" snapToObjects="1">
      <p:cViewPr varScale="1">
        <p:scale>
          <a:sx n="118" d="100"/>
          <a:sy n="118" d="100"/>
        </p:scale>
        <p:origin x="23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DA3D-D2AC-C140-BF6D-04055DEEE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A69C0-3446-D54D-A1DD-48FF0AAA6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28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BC1A1-71A0-DD49-9760-63A00E58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6CB3-B610-1343-910C-FE7CA519D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9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C236-A5CC-0942-86BC-81B68A2E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D9B54-7E16-4041-B18C-004901054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56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5115-BAEF-B54F-A24E-E4D00826C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56E6-EE05-814D-BF98-31D3E19F5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AC6C9-B054-3449-89C7-992CBBFE0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05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046A1-CEBF-FE4D-8EC8-94E9493BA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A7759-2F2D-3445-BDB1-AB58AA8E4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0BB42-A06D-BA42-A675-52753B50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C04E3-E618-FD48-BCA7-0F2B5DCE5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2CE5C-941F-0141-BEC6-BF9787C5D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71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C152-455D-3F4E-B7F3-B6657B87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258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8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97AB-E128-0745-9038-63DF83CE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27586"/>
            <a:ext cx="3932237" cy="1329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0C21B-E579-5545-B400-50D00FD4F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0B73-8EFF-DA4C-BA48-5BC7D02B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502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350A7-404B-AF40-90AF-075D3496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580"/>
            <a:ext cx="3932237" cy="1270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646A5-E0E7-EE41-B64B-3862CF313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335AD-0144-9247-A588-E162F070F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1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6C378-49E5-9E4B-9481-04C93F2A5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B958A-A4ED-C94C-AFED-82D616C11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06486"/>
            <a:ext cx="10515600" cy="425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A38011-7C4E-4B47-ACC7-2957C31C507C}"/>
              </a:ext>
            </a:extLst>
          </p:cNvPr>
          <p:cNvSpPr/>
          <p:nvPr userDrawn="1"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E1AC43-4DE8-8C40-BE46-3DF9DA0B7F1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405" y="138808"/>
            <a:ext cx="2666950" cy="426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37316C-76F2-5B41-AF8B-2650BA79107B}"/>
              </a:ext>
            </a:extLst>
          </p:cNvPr>
          <p:cNvPicPr/>
          <p:nvPr userDrawn="1"/>
        </p:nvPicPr>
        <p:blipFill rotWithShape="1">
          <a:blip r:embed="rId12"/>
          <a:srcRect l="84826" b="3642"/>
          <a:stretch/>
        </p:blipFill>
        <p:spPr>
          <a:xfrm>
            <a:off x="10227365" y="4165017"/>
            <a:ext cx="1964635" cy="26929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C89F0B8-BF2B-4541-8EE5-54EB62568CD5}"/>
              </a:ext>
            </a:extLst>
          </p:cNvPr>
          <p:cNvSpPr/>
          <p:nvPr userDrawn="1"/>
        </p:nvSpPr>
        <p:spPr>
          <a:xfrm>
            <a:off x="0" y="6579704"/>
            <a:ext cx="12192000" cy="2782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FE34DE-C035-034C-A384-93AFFC18C2D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47450" y="6386687"/>
            <a:ext cx="765392" cy="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2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82C47F-E47E-2D41-AA4B-A89526A96864}"/>
              </a:ext>
            </a:extLst>
          </p:cNvPr>
          <p:cNvSpPr/>
          <p:nvPr/>
        </p:nvSpPr>
        <p:spPr>
          <a:xfrm>
            <a:off x="-275548" y="1674674"/>
            <a:ext cx="105310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r>
              <a:rPr lang="en-US" sz="4000" b="1" spc="-3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CRESCENT</a:t>
            </a:r>
            <a:r>
              <a:rPr lang="en-US" sz="4000" b="1" spc="-25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BAY</a:t>
            </a:r>
            <a:r>
              <a:rPr lang="en-US" sz="4000" b="1" spc="-3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DISTRICT</a:t>
            </a:r>
          </a:p>
          <a:p>
            <a:pPr algn="ctr">
              <a:spcBef>
                <a:spcPts val="600"/>
              </a:spcBef>
            </a:pPr>
            <a:r>
              <a:rPr lang="en-US" sz="4000" b="1" spc="-25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	  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AWARDS</a:t>
            </a:r>
            <a:r>
              <a:rPr lang="en-US" sz="4000" b="1" spc="-3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CELEBRATION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5F67F8-9B9E-4E4D-A5D5-0AF649DD9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958" y="3723526"/>
            <a:ext cx="2212083" cy="221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2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171065" y="2791412"/>
            <a:ext cx="33575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Kevin Niles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Howard Klein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Hank Elder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Tim Davies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Harris Kagan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Wilson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6000" y="2791412"/>
            <a:ext cx="36909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Keith Craven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Eric Bunting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Quentin Fleming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Floyd Fouquette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Kevin Cornell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Louis (Rob) Terris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Treiman</a:t>
            </a:r>
          </a:p>
        </p:txBody>
      </p:sp>
    </p:spTree>
    <p:extLst>
      <p:ext uri="{BB962C8B-B14F-4D97-AF65-F5344CB8AC3E}">
        <p14:creationId xmlns:p14="http://schemas.microsoft.com/office/powerpoint/2010/main" val="320774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1837691" y="2791412"/>
            <a:ext cx="3848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Scott Wagensellar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Tim Wilson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Behram Vaghaiwalla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Dino Spadavecchia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James Childress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Musitano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Mike Kibler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6000" y="2791412"/>
            <a:ext cx="36909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Neal  Youn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Noah Snyder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Peter Freyer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Sam Rubin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Brian Lee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Charles Curtis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Dan Candela</a:t>
            </a:r>
          </a:p>
        </p:txBody>
      </p:sp>
    </p:spTree>
    <p:extLst>
      <p:ext uri="{BB962C8B-B14F-4D97-AF65-F5344CB8AC3E}">
        <p14:creationId xmlns:p14="http://schemas.microsoft.com/office/powerpoint/2010/main" val="399614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1837691" y="2791412"/>
            <a:ext cx="38487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Ken Yang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Woods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Scott Rahn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William Bartley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Bryan Biniak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Donald Baril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5999" y="2791412"/>
            <a:ext cx="42583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Gabor Vari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Jason Davis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Joe Papac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Ruud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Ken Fuchs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 Chapin</a:t>
            </a:r>
          </a:p>
        </p:txBody>
      </p:sp>
    </p:spTree>
    <p:extLst>
      <p:ext uri="{BB962C8B-B14F-4D97-AF65-F5344CB8AC3E}">
        <p14:creationId xmlns:p14="http://schemas.microsoft.com/office/powerpoint/2010/main" val="2008255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1837691" y="2791412"/>
            <a:ext cx="38487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Larry Kirven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Brenda Clouse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Suzanne Freyer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Brooke Crane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Allyson Bunting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Devony Hastings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5999" y="2791412"/>
            <a:ext cx="42583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Ann Kibler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Marina Batiwalla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Lynn Weaver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Christy Lowe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Kristen Papac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Joe Traboulsi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Matt Walker</a:t>
            </a:r>
          </a:p>
        </p:txBody>
      </p:sp>
    </p:spTree>
    <p:extLst>
      <p:ext uri="{BB962C8B-B14F-4D97-AF65-F5344CB8AC3E}">
        <p14:creationId xmlns:p14="http://schemas.microsoft.com/office/powerpoint/2010/main" val="192445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171065" y="2656114"/>
            <a:ext cx="35112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Terry Chopiuk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Cierra Gillard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Denise Traboulsi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John Peed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Susie Pitcher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Kristine Yoda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7B102-87B6-F1F8-596C-A5FF4829E2D9}"/>
              </a:ext>
            </a:extLst>
          </p:cNvPr>
          <p:cNvSpPr txBox="1"/>
          <p:nvPr/>
        </p:nvSpPr>
        <p:spPr>
          <a:xfrm>
            <a:off x="6193970" y="2808514"/>
            <a:ext cx="37338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Brandi Popavich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Carrie Huang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Matt Plume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Sean Whiteley</a:t>
            </a:r>
          </a:p>
        </p:txBody>
      </p:sp>
    </p:spTree>
    <p:extLst>
      <p:ext uri="{BB962C8B-B14F-4D97-AF65-F5344CB8AC3E}">
        <p14:creationId xmlns:p14="http://schemas.microsoft.com/office/powerpoint/2010/main" val="3558904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23341F-40CD-3A44-ABF4-AB473E43731F}"/>
              </a:ext>
            </a:extLst>
          </p:cNvPr>
          <p:cNvSpPr txBox="1"/>
          <p:nvPr/>
        </p:nvSpPr>
        <p:spPr>
          <a:xfrm>
            <a:off x="2188029" y="1490008"/>
            <a:ext cx="7696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C5C5-AD64-6249-B12A-28EE3276AD32}"/>
              </a:ext>
            </a:extLst>
          </p:cNvPr>
          <p:cNvSpPr txBox="1"/>
          <p:nvPr/>
        </p:nvSpPr>
        <p:spPr>
          <a:xfrm>
            <a:off x="3646715" y="3124200"/>
            <a:ext cx="45983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Allison Bragard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Christophe Bragard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Caitlin Reed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Connie Wong</a:t>
            </a:r>
          </a:p>
        </p:txBody>
      </p:sp>
    </p:spTree>
    <p:extLst>
      <p:ext uri="{BB962C8B-B14F-4D97-AF65-F5344CB8AC3E}">
        <p14:creationId xmlns:p14="http://schemas.microsoft.com/office/powerpoint/2010/main" val="104617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BAAEC3-DFA7-549A-5705-2AA831B98A27}"/>
              </a:ext>
            </a:extLst>
          </p:cNvPr>
          <p:cNvSpPr txBox="1"/>
          <p:nvPr/>
        </p:nvSpPr>
        <p:spPr>
          <a:xfrm>
            <a:off x="1655514" y="1926771"/>
            <a:ext cx="8152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50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CC131-3519-9982-A8A2-8888E7D4E26F}"/>
              </a:ext>
            </a:extLst>
          </p:cNvPr>
          <p:cNvSpPr txBox="1"/>
          <p:nvPr/>
        </p:nvSpPr>
        <p:spPr>
          <a:xfrm>
            <a:off x="3777669" y="3864428"/>
            <a:ext cx="3847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Kathee Lin</a:t>
            </a:r>
          </a:p>
        </p:txBody>
      </p:sp>
    </p:spTree>
    <p:extLst>
      <p:ext uri="{BB962C8B-B14F-4D97-AF65-F5344CB8AC3E}">
        <p14:creationId xmlns:p14="http://schemas.microsoft.com/office/powerpoint/2010/main" val="3897201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2CE1C5-1B77-F7F0-0900-F8424A408439}"/>
              </a:ext>
            </a:extLst>
          </p:cNvPr>
          <p:cNvSpPr txBox="1"/>
          <p:nvPr/>
        </p:nvSpPr>
        <p:spPr>
          <a:xfrm>
            <a:off x="512513" y="1687286"/>
            <a:ext cx="10884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360 Girls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B1CE3-A26D-3198-7D35-89903CF8DF55}"/>
              </a:ext>
            </a:extLst>
          </p:cNvPr>
          <p:cNvSpPr txBox="1"/>
          <p:nvPr/>
        </p:nvSpPr>
        <p:spPr>
          <a:xfrm>
            <a:off x="4463143" y="3810000"/>
            <a:ext cx="3222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Noah Blumofe</a:t>
            </a:r>
          </a:p>
        </p:txBody>
      </p:sp>
    </p:spTree>
    <p:extLst>
      <p:ext uri="{BB962C8B-B14F-4D97-AF65-F5344CB8AC3E}">
        <p14:creationId xmlns:p14="http://schemas.microsoft.com/office/powerpoint/2010/main" val="3065045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2B8FAB-E1C7-1643-984F-7AEB00616D51}"/>
              </a:ext>
            </a:extLst>
          </p:cNvPr>
          <p:cNvSpPr txBox="1"/>
          <p:nvPr/>
        </p:nvSpPr>
        <p:spPr>
          <a:xfrm>
            <a:off x="2553748" y="1785258"/>
            <a:ext cx="7084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108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389D3-0BD7-B346-A1DA-D77E8492B9CA}"/>
              </a:ext>
            </a:extLst>
          </p:cNvPr>
          <p:cNvSpPr txBox="1"/>
          <p:nvPr/>
        </p:nvSpPr>
        <p:spPr>
          <a:xfrm>
            <a:off x="2198914" y="3370459"/>
            <a:ext cx="38970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Hilary Ketchum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Jason Kyles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Matthew Skinner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Roque Cruz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FABC9-65CE-F0AF-9CD1-6AFFEA79BCE6}"/>
              </a:ext>
            </a:extLst>
          </p:cNvPr>
          <p:cNvSpPr txBox="1"/>
          <p:nvPr/>
        </p:nvSpPr>
        <p:spPr>
          <a:xfrm>
            <a:off x="6683830" y="3370459"/>
            <a:ext cx="340722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Jennifer Dugan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Pierson Jacquelin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Ethan Longhenry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Angela Manassee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Jerry Wiener</a:t>
            </a:r>
          </a:p>
          <a:p>
            <a:endParaRPr lang="en-US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8073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5F324-3141-D64C-9C8C-313952F03010}"/>
              </a:ext>
            </a:extLst>
          </p:cNvPr>
          <p:cNvSpPr txBox="1"/>
          <p:nvPr/>
        </p:nvSpPr>
        <p:spPr>
          <a:xfrm>
            <a:off x="2276000" y="1545771"/>
            <a:ext cx="7084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113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CCA9D-50FA-CC48-8D7C-1490867D7692}"/>
              </a:ext>
            </a:extLst>
          </p:cNvPr>
          <p:cNvSpPr txBox="1"/>
          <p:nvPr/>
        </p:nvSpPr>
        <p:spPr>
          <a:xfrm>
            <a:off x="1592826" y="3023419"/>
            <a:ext cx="31414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Erik Paesel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Brent Weeth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cs typeface="Arial" panose="020B0604020202020204" pitchFamily="34" charset="0"/>
              </a:rPr>
              <a:t>Lisa Weeth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Mark Velasco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Ivan Agalles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Karine Hackett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AC62EB-7514-FC38-ECDA-4BB6C104A429}"/>
              </a:ext>
            </a:extLst>
          </p:cNvPr>
          <p:cNvSpPr txBox="1"/>
          <p:nvPr/>
        </p:nvSpPr>
        <p:spPr>
          <a:xfrm>
            <a:off x="7133305" y="3023419"/>
            <a:ext cx="34658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Janet Kang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Michelle LeDoux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Amy Salzmann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Sabrina Saxton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Scott Stevens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Bob Stillman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18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749831" y="2821744"/>
            <a:ext cx="106923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PMingLiU" panose="02020500000000000000" pitchFamily="18" charset="-120"/>
                <a:cs typeface="APPLE CHANCERY" panose="03020702040506060504" pitchFamily="66" charset="-79"/>
              </a:rPr>
              <a:t>	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E95BE-02BE-3239-6138-DEB060016376}"/>
              </a:ext>
            </a:extLst>
          </p:cNvPr>
          <p:cNvSpPr txBox="1"/>
          <p:nvPr/>
        </p:nvSpPr>
        <p:spPr>
          <a:xfrm>
            <a:off x="1145458" y="2389240"/>
            <a:ext cx="35150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Aaron Kupferman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Jerry Wiener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Matt Page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Allison Page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Roque Cruz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Ben Patterson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Joe Egan </a:t>
            </a:r>
          </a:p>
          <a:p>
            <a:pPr algn="ctr"/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623D6-EAF1-C27E-532A-67E82252429B}"/>
              </a:ext>
            </a:extLst>
          </p:cNvPr>
          <p:cNvSpPr txBox="1"/>
          <p:nvPr/>
        </p:nvSpPr>
        <p:spPr>
          <a:xfrm>
            <a:off x="7270955" y="2566219"/>
            <a:ext cx="37755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Victor Mejia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Rachel Rillorta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Francito Llado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Dan O’Brien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Diane Vides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Melissa Rojo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Celine Liao</a:t>
            </a:r>
          </a:p>
        </p:txBody>
      </p:sp>
    </p:spTree>
    <p:extLst>
      <p:ext uri="{BB962C8B-B14F-4D97-AF65-F5344CB8AC3E}">
        <p14:creationId xmlns:p14="http://schemas.microsoft.com/office/powerpoint/2010/main" val="4223225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0AB941-DC3D-CA1D-8DEB-382453CE5413}"/>
              </a:ext>
            </a:extLst>
          </p:cNvPr>
          <p:cNvSpPr txBox="1"/>
          <p:nvPr/>
        </p:nvSpPr>
        <p:spPr>
          <a:xfrm>
            <a:off x="2552708" y="1932039"/>
            <a:ext cx="7084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 113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6AE29F-26F0-280D-14D2-97ADC661FF90}"/>
              </a:ext>
            </a:extLst>
          </p:cNvPr>
          <p:cNvSpPr txBox="1"/>
          <p:nvPr/>
        </p:nvSpPr>
        <p:spPr>
          <a:xfrm>
            <a:off x="4350774" y="3429001"/>
            <a:ext cx="3746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Kent Hayward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Elizabeth Hurchalla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John Simon Jones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Victor Diaz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Marie Thomasson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80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F73DE9-A56D-6D4F-98F3-3BF8B3A7A805}"/>
              </a:ext>
            </a:extLst>
          </p:cNvPr>
          <p:cNvSpPr txBox="1"/>
          <p:nvPr/>
        </p:nvSpPr>
        <p:spPr>
          <a:xfrm>
            <a:off x="2032380" y="1719943"/>
            <a:ext cx="713631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 461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9D645C-0C6D-6446-AB66-254AC6DC97F2}"/>
              </a:ext>
            </a:extLst>
          </p:cNvPr>
          <p:cNvSpPr txBox="1"/>
          <p:nvPr/>
        </p:nvSpPr>
        <p:spPr>
          <a:xfrm>
            <a:off x="3973286" y="3853543"/>
            <a:ext cx="3548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  <a:p>
            <a:pPr algn="ctr"/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B4F1E6-B720-2BAC-D60D-2DB6A58BF9DD}"/>
              </a:ext>
            </a:extLst>
          </p:cNvPr>
          <p:cNvSpPr txBox="1"/>
          <p:nvPr/>
        </p:nvSpPr>
        <p:spPr>
          <a:xfrm>
            <a:off x="1718363" y="3429000"/>
            <a:ext cx="3548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Jennifer Carroll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Ian Keough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Max Liebl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Robert Noriega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Rachel Rillorta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Sabrina Saxton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583B96-1BC8-84FC-FCC2-72ACC0C8E6BA}"/>
              </a:ext>
            </a:extLst>
          </p:cNvPr>
          <p:cNvSpPr txBox="1"/>
          <p:nvPr/>
        </p:nvSpPr>
        <p:spPr>
          <a:xfrm>
            <a:off x="6487886" y="3429000"/>
            <a:ext cx="44700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Michael Schodorf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Carina Sterling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Jean-Phillipe Steinmetz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Michelle Vides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Connie Wong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98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8093" y="1176762"/>
            <a:ext cx="121639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Crescent Bay District Committee Commissioners</a:t>
            </a:r>
            <a:endParaRPr lang="en-US" sz="4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A0E3D2-E632-3507-CDED-9DA10EADC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84488"/>
              </p:ext>
            </p:extLst>
          </p:nvPr>
        </p:nvGraphicFramePr>
        <p:xfrm>
          <a:off x="2035629" y="2993922"/>
          <a:ext cx="2993571" cy="341376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93571">
                  <a:extLst>
                    <a:ext uri="{9D8B030D-6E8A-4147-A177-3AD203B41FA5}">
                      <a16:colId xmlns:a16="http://schemas.microsoft.com/office/drawing/2014/main" val="2918957122"/>
                    </a:ext>
                  </a:extLst>
                </a:gridCol>
              </a:tblGrid>
              <a:tr h="3413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Tracy Miller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Philip Alford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Julia Gearhart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Larry Kirven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Gerald Wells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Wisey Corneli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Bill Corneli</a:t>
                      </a:r>
                      <a:endParaRPr lang="en-US" sz="32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7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925785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5B18A6-CB6F-3579-27BA-8350F69FB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51603"/>
              </p:ext>
            </p:extLst>
          </p:nvPr>
        </p:nvGraphicFramePr>
        <p:xfrm>
          <a:off x="6411686" y="2993922"/>
          <a:ext cx="3513980" cy="3413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13980">
                  <a:extLst>
                    <a:ext uri="{9D8B030D-6E8A-4147-A177-3AD203B41FA5}">
                      <a16:colId xmlns:a16="http://schemas.microsoft.com/office/drawing/2014/main" val="3165295668"/>
                    </a:ext>
                  </a:extLst>
                </a:gridCol>
              </a:tblGrid>
              <a:tr h="2687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Steven Smithwick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Caitlin Reed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Dan O'Brien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Jim Yocum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Eric Kleerup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Eric Singer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Ethan Longhenry</a:t>
                      </a:r>
                      <a:endParaRPr lang="en-US" sz="32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7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2207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332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8093" y="1176762"/>
            <a:ext cx="121639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Crescent Bay District Committee Commissioners</a:t>
            </a:r>
            <a:endParaRPr lang="en-US" sz="4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73AD02-9A52-6785-2404-638BE40E1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78763"/>
              </p:ext>
            </p:extLst>
          </p:nvPr>
        </p:nvGraphicFramePr>
        <p:xfrm>
          <a:off x="1524000" y="2500201"/>
          <a:ext cx="3593690" cy="3413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93690">
                  <a:extLst>
                    <a:ext uri="{9D8B030D-6E8A-4147-A177-3AD203B41FA5}">
                      <a16:colId xmlns:a16="http://schemas.microsoft.com/office/drawing/2014/main" val="3817650635"/>
                    </a:ext>
                  </a:extLst>
                </a:gridCol>
              </a:tblGrid>
              <a:tr h="20672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George Harris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Greg Frost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Greg Gearhart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Jack Allen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Joel Ordesky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Kurt Weglietner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Marc Mussman</a:t>
                      </a:r>
                      <a:endParaRPr lang="en-US" sz="3200" b="1" i="1" u="non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7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09324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B828E06-DDBE-32A0-8819-2C5E0ED89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84798"/>
              </p:ext>
            </p:extLst>
          </p:nvPr>
        </p:nvGraphicFramePr>
        <p:xfrm>
          <a:off x="6283190" y="2500201"/>
          <a:ext cx="3598230" cy="3901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98230">
                  <a:extLst>
                    <a:ext uri="{9D8B030D-6E8A-4147-A177-3AD203B41FA5}">
                      <a16:colId xmlns:a16="http://schemas.microsoft.com/office/drawing/2014/main" val="3544180851"/>
                    </a:ext>
                  </a:extLst>
                </a:gridCol>
              </a:tblGrid>
              <a:tr h="3524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Marty Kvitky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Steve Jacobs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Stine Cacavas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Y-Vonn Teh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Jason Kyles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Albert Sarfati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Jennifer Turkat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ell MT" panose="02020503060305020303" pitchFamily="18" charset="77"/>
                        </a:rPr>
                        <a:t>Jeff Manpearl</a:t>
                      </a:r>
                      <a:endParaRPr lang="en-US" sz="32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7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5874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76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8171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 Scout Den Leader Training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5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AD75F-8B48-47E7-1748-B25913F20638}"/>
              </a:ext>
            </a:extLst>
          </p:cNvPr>
          <p:cNvSpPr txBox="1"/>
          <p:nvPr/>
        </p:nvSpPr>
        <p:spPr>
          <a:xfrm>
            <a:off x="3598606" y="3569110"/>
            <a:ext cx="5354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Vishal Kudchadkar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Jonathan Burns Loner</a:t>
            </a:r>
          </a:p>
        </p:txBody>
      </p:sp>
    </p:spTree>
    <p:extLst>
      <p:ext uri="{BB962C8B-B14F-4D97-AF65-F5344CB8AC3E}">
        <p14:creationId xmlns:p14="http://schemas.microsoft.com/office/powerpoint/2010/main" val="3850764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61970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Scouters Training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344994" y="2505550"/>
            <a:ext cx="30381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Troop 113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Brent Weeth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Lisa Weeth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5547695" y="2557462"/>
            <a:ext cx="32718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Troop 108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Roque Cruz Jason Kyles</a:t>
            </a:r>
          </a:p>
          <a:p>
            <a:endParaRPr lang="en-US" sz="3200" b="1" u="sng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55513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76FB34-E4F5-BDCB-5B24-DE8357E63625}"/>
              </a:ext>
            </a:extLst>
          </p:cNvPr>
          <p:cNvSpPr txBox="1"/>
          <p:nvPr/>
        </p:nvSpPr>
        <p:spPr>
          <a:xfrm>
            <a:off x="2377230" y="1814051"/>
            <a:ext cx="7437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Scouters Training Award – Cub Scout Leader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F884-8E17-1624-C05C-16B6BC634728}"/>
              </a:ext>
            </a:extLst>
          </p:cNvPr>
          <p:cNvSpPr txBox="1"/>
          <p:nvPr/>
        </p:nvSpPr>
        <p:spPr>
          <a:xfrm>
            <a:off x="3893575" y="3583858"/>
            <a:ext cx="51483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sz="3200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5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Vishal Kudchadkar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Steven Emil Smith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Jonathan Burns Loner</a:t>
            </a:r>
          </a:p>
        </p:txBody>
      </p:sp>
    </p:spTree>
    <p:extLst>
      <p:ext uri="{BB962C8B-B14F-4D97-AF65-F5344CB8AC3E}">
        <p14:creationId xmlns:p14="http://schemas.microsoft.com/office/powerpoint/2010/main" val="2314940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6058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Cubmaster’s Key Award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3701844" y="2361305"/>
            <a:ext cx="441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5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</a:rPr>
              <a:t>Steven Emil Smith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</a:rPr>
              <a:t> </a:t>
            </a:r>
            <a:endParaRPr lang="en-US" sz="3200" b="1" i="1" u="sng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14953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66853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Leader Award of Merit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3716593" y="2361305"/>
            <a:ext cx="3274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Pack 15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</a:rPr>
              <a:t>Allison Bragard </a:t>
            </a:r>
            <a:endParaRPr lang="en-US" sz="3200" b="1" i="1" u="sng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43435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3207773" y="1037637"/>
            <a:ext cx="5776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Award of Merit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5FC9E-BBF0-7048-BD99-45C9C51CD931}"/>
              </a:ext>
            </a:extLst>
          </p:cNvPr>
          <p:cNvSpPr txBox="1"/>
          <p:nvPr/>
        </p:nvSpPr>
        <p:spPr>
          <a:xfrm>
            <a:off x="4520379" y="2397948"/>
            <a:ext cx="25735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Troop 223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Corneli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88382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67</a:t>
            </a:r>
          </a:p>
          <a:p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F2E88E-2047-05BD-C9E2-7A443D7A8758}"/>
              </a:ext>
            </a:extLst>
          </p:cNvPr>
          <p:cNvSpPr txBox="1"/>
          <p:nvPr/>
        </p:nvSpPr>
        <p:spPr>
          <a:xfrm>
            <a:off x="1545772" y="2551837"/>
            <a:ext cx="384265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David Zukerman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Hyowook Chiang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Brian Read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Andrew Bersch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Jeff Manpearl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Anna Skylar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1B7069-0646-1DB3-5249-09914471559F}"/>
              </a:ext>
            </a:extLst>
          </p:cNvPr>
          <p:cNvSpPr txBox="1"/>
          <p:nvPr/>
        </p:nvSpPr>
        <p:spPr>
          <a:xfrm>
            <a:off x="7380514" y="2551838"/>
            <a:ext cx="304659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Mary Christian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Brian Zipser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Anita Utami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Molly Reed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Junki Saita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08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4707961" y="1109074"/>
            <a:ext cx="3437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Silver Beaver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0F724-AA31-D837-8977-22DF1118FF06}"/>
              </a:ext>
            </a:extLst>
          </p:cNvPr>
          <p:cNvSpPr txBox="1"/>
          <p:nvPr/>
        </p:nvSpPr>
        <p:spPr>
          <a:xfrm>
            <a:off x="5083629" y="2111828"/>
            <a:ext cx="2721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Brian Whitney</a:t>
            </a:r>
          </a:p>
        </p:txBody>
      </p:sp>
    </p:spTree>
    <p:extLst>
      <p:ext uri="{BB962C8B-B14F-4D97-AF65-F5344CB8AC3E}">
        <p14:creationId xmlns:p14="http://schemas.microsoft.com/office/powerpoint/2010/main" val="37558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110G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895786" y="2772252"/>
            <a:ext cx="10692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A10153-740F-9149-ACD4-FE10FF2FE37E}"/>
              </a:ext>
            </a:extLst>
          </p:cNvPr>
          <p:cNvSpPr txBox="1"/>
          <p:nvPr/>
        </p:nvSpPr>
        <p:spPr>
          <a:xfrm>
            <a:off x="2427192" y="2683245"/>
            <a:ext cx="65722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Stine Cacavas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Kristie Vogel </a:t>
            </a:r>
          </a:p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James Feld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2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110B</a:t>
            </a:r>
          </a:p>
          <a:p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4645A-F6E8-9F43-9865-8441D66A9E8C}"/>
              </a:ext>
            </a:extLst>
          </p:cNvPr>
          <p:cNvSpPr/>
          <p:nvPr/>
        </p:nvSpPr>
        <p:spPr>
          <a:xfrm>
            <a:off x="2022032" y="2555408"/>
            <a:ext cx="84826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Steven Jacobs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Julia Gearhart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Marty Kvitky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Stephen Lim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Jim Friedberg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Gregory Gearhart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Larry Demers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8FD271-5344-1246-A5C4-5229B378F438}"/>
              </a:ext>
            </a:extLst>
          </p:cNvPr>
          <p:cNvSpPr txBox="1"/>
          <p:nvPr/>
        </p:nvSpPr>
        <p:spPr>
          <a:xfrm>
            <a:off x="6329363" y="2555408"/>
            <a:ext cx="38406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Howard Wu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Elisa Ditman 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Robert Kui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Amy Jacobs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Eric Kleerup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Dennis Hazelett </a:t>
            </a:r>
          </a:p>
        </p:txBody>
      </p:sp>
    </p:spTree>
    <p:extLst>
      <p:ext uri="{BB962C8B-B14F-4D97-AF65-F5344CB8AC3E}">
        <p14:creationId xmlns:p14="http://schemas.microsoft.com/office/powerpoint/2010/main" val="19465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01453-9F8F-8052-CE3C-7D2554852AA6}"/>
              </a:ext>
            </a:extLst>
          </p:cNvPr>
          <p:cNvSpPr txBox="1"/>
          <p:nvPr/>
        </p:nvSpPr>
        <p:spPr>
          <a:xfrm>
            <a:off x="2656113" y="1171040"/>
            <a:ext cx="71736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 110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A36BE-AE00-EAE5-852C-A8A16B5CC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343" y="2623457"/>
            <a:ext cx="8926286" cy="3840142"/>
          </a:xfrm>
        </p:spPr>
        <p:txBody>
          <a:bodyPr>
            <a:normAutofit lnSpcReduction="1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Arial" panose="020B0604020202020204" pitchFamily="34" charset="0"/>
              </a:rPr>
              <a:t>Raymond Gearhart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Arial" panose="020B0604020202020204" pitchFamily="34" charset="0"/>
              </a:rPr>
              <a:t>Julia Gearhart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Arial" panose="020B0604020202020204" pitchFamily="34" charset="0"/>
              </a:rPr>
              <a:t>Stine Cacavas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Arial" panose="020B0604020202020204" pitchFamily="34" charset="0"/>
              </a:rPr>
              <a:t>Danielle Peters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Arial" panose="020B0604020202020204" pitchFamily="34" charset="0"/>
              </a:rPr>
              <a:t>Katiuska Kirkwood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Arial" panose="020B0604020202020204" pitchFamily="34" charset="0"/>
              </a:rPr>
              <a:t>Pamela Carriel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Arial" panose="020B0604020202020204" pitchFamily="34" charset="0"/>
              </a:rPr>
              <a:t>Julie Gutierrez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Calibri" panose="020F0502020204030204" pitchFamily="34" charset="0"/>
                <a:cs typeface="Arial" panose="020B0604020202020204" pitchFamily="34" charset="0"/>
              </a:rPr>
              <a:t>Gabriella Yap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/>
                <a:latin typeface="Bell MT" panose="02020503060305020303" pitchFamily="18" charset="77"/>
                <a:ea typeface="Times New Roman" panose="02020603050405020304" pitchFamily="18" charset="0"/>
                <a:cs typeface="Arial" panose="020B0604020202020204" pitchFamily="34" charset="0"/>
              </a:rPr>
              <a:t>Marty Kvitky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  <a:effectLst/>
              <a:latin typeface="Bell MT" panose="02020503060305020303" pitchFamily="18" charset="77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7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FFEF9-9354-B425-E6D9-6D86C26F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07"/>
            <a:ext cx="10515600" cy="1808664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5AAE9-F276-80A9-1771-52B1D0D63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2413"/>
            <a:ext cx="10515600" cy="3381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Robyn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Beresh</a:t>
            </a:r>
          </a:p>
        </p:txBody>
      </p:sp>
    </p:spTree>
    <p:extLst>
      <p:ext uri="{BB962C8B-B14F-4D97-AF65-F5344CB8AC3E}">
        <p14:creationId xmlns:p14="http://schemas.microsoft.com/office/powerpoint/2010/main" val="332915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15AD4-651A-AD26-E236-74606E47F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8141"/>
            <a:ext cx="10515600" cy="134210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Pack 748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1F8B8-DFDD-6577-37BD-8EE8ECEE0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1690"/>
            <a:ext cx="10515600" cy="36319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Sean Card</a:t>
            </a:r>
          </a:p>
        </p:txBody>
      </p:sp>
    </p:spTree>
    <p:extLst>
      <p:ext uri="{BB962C8B-B14F-4D97-AF65-F5344CB8AC3E}">
        <p14:creationId xmlns:p14="http://schemas.microsoft.com/office/powerpoint/2010/main" val="400393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A0283-5EAC-0B4E-B12A-6F14BEDDF625}"/>
              </a:ext>
            </a:extLst>
          </p:cNvPr>
          <p:cNvSpPr/>
          <p:nvPr/>
        </p:nvSpPr>
        <p:spPr>
          <a:xfrm>
            <a:off x="2171065" y="1066213"/>
            <a:ext cx="7084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Service Award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Troop 223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7B827-E6F9-8B40-83ED-4F1066DA9047}"/>
              </a:ext>
            </a:extLst>
          </p:cNvPr>
          <p:cNvSpPr txBox="1"/>
          <p:nvPr/>
        </p:nvSpPr>
        <p:spPr>
          <a:xfrm>
            <a:off x="2171065" y="2791412"/>
            <a:ext cx="33575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Michael Landing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Wilson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Greg Frost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Andy Hubsch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Phillip Alford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Jim Yocum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E458BE-E122-7C48-A3DF-07E132F88D92}"/>
              </a:ext>
            </a:extLst>
          </p:cNvPr>
          <p:cNvSpPr txBox="1"/>
          <p:nvPr/>
        </p:nvSpPr>
        <p:spPr>
          <a:xfrm>
            <a:off x="6096000" y="2791412"/>
            <a:ext cx="32861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Richard Klein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Bill Walker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Tyler Minqst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Tom Curran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Frank Jakel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Andrew Breech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77"/>
              </a:rPr>
              <a:t>Richard Wilkin</a:t>
            </a:r>
          </a:p>
        </p:txBody>
      </p:sp>
    </p:spTree>
    <p:extLst>
      <p:ext uri="{BB962C8B-B14F-4D97-AF65-F5344CB8AC3E}">
        <p14:creationId xmlns:p14="http://schemas.microsoft.com/office/powerpoint/2010/main" val="422848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636</Words>
  <Application>Microsoft Macintosh PowerPoint</Application>
  <PresentationFormat>Widescreen</PresentationFormat>
  <Paragraphs>271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Bell MT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Excellence in Service Award Pack 91</vt:lpstr>
      <vt:lpstr>Excellence in Service Award Pack 748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 Kinn</dc:creator>
  <cp:lastModifiedBy>Gerald Wells</cp:lastModifiedBy>
  <cp:revision>25</cp:revision>
  <dcterms:created xsi:type="dcterms:W3CDTF">2020-07-30T13:31:08Z</dcterms:created>
  <dcterms:modified xsi:type="dcterms:W3CDTF">2023-02-03T00:26:41Z</dcterms:modified>
</cp:coreProperties>
</file>